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HiLI0lD-q0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36104" y="1226560"/>
          <a:ext cx="10774020" cy="99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7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317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350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57300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293417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يطبق طرق تعلم مُختلفة لتحسين أدائه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يٌطور أدائه مهنيا من خلال الاستفادة من الخبرة العملية في بيئة التعلم والعمل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طرق التعلم  لتحسين الأداء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يظهر مهارة الإستعداد للعمل 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48551" y="593266"/>
            <a:ext cx="23743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الخامس عشر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18273" y="3791806"/>
            <a:ext cx="1324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1" name="Picture 10" descr="Qr cod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324A912-32F5-FC22-726E-B9BE1BB24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70" y="2693351"/>
            <a:ext cx="2930278" cy="293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0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12</cp:revision>
  <dcterms:created xsi:type="dcterms:W3CDTF">2023-06-12T14:15:26Z</dcterms:created>
  <dcterms:modified xsi:type="dcterms:W3CDTF">2024-01-09T06:48:13Z</dcterms:modified>
</cp:coreProperties>
</file>